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05CF6-BB72-032C-4148-94004BEEA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E1F674-402B-C209-8B94-8C5915213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73321B-2195-88A5-72F7-552CE5BA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CAC1-281B-49AB-A6EF-807CE9D07F0A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7F5B88-54AD-B60E-13BD-6473CE56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3419D-B3D6-DBE2-B5DF-B92BA1C6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108-1601-4AC7-8F80-2944E2AB4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2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EB2FB-B65F-4D85-4596-913E6AEE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6C271-60FD-961F-BE28-96C38475D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5C106C-633D-5B8C-254D-CECDC7B8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CAC1-281B-49AB-A6EF-807CE9D07F0A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71BB3-2BBA-955D-35DA-1A5F4A40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D01BF-5DF1-59C1-7ACA-88CF07E3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108-1601-4AC7-8F80-2944E2AB4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8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11B401-36EA-9038-9AB8-45C323C94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52DB6E-826D-0FA8-1D66-E4B616ACF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33F6F3-FF32-2B7E-FCBA-F6DDA65F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CAC1-281B-49AB-A6EF-807CE9D07F0A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50144A-97CE-AD32-40AA-286640EB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B625B1-E45C-2C34-E13E-78E25FC6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108-1601-4AC7-8F80-2944E2AB4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1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4F745-0826-3989-2FCF-F3C3C3E0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C8FC3-F9FE-95D8-E771-9307CCE84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85CD55-9909-CF7B-7A06-63E1E846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CAC1-281B-49AB-A6EF-807CE9D07F0A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BFBA5-CC68-F694-BF78-3AFED68F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A8D85-BC6D-CEAD-F722-E03AA2A4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108-1601-4AC7-8F80-2944E2AB4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9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227A2-DD50-3F70-B440-9851ED3F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CC0DE2-000D-AD77-BBE0-4B11DAFF6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F0D968-1EF9-03FC-1970-460AD2DA6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CAC1-281B-49AB-A6EF-807CE9D07F0A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B639B-CA77-8B0D-2225-B70A26A7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7D215-3C4C-CBF8-9E8C-5861681F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108-1601-4AC7-8F80-2944E2AB4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1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E19CF-FB07-665A-3ADE-40D8BDCC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B68C9-73B9-AE60-9810-65F8B0A12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230D59-D600-EEC3-09A6-84A31A46B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B7B4B7-BDC2-6477-35B5-D1D7E1BE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CAC1-281B-49AB-A6EF-807CE9D07F0A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E61617-690A-5BB7-9AEB-B975844E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2BE236-D367-EB35-EA25-BD53C247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108-1601-4AC7-8F80-2944E2AB4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096E2-33E5-D86E-F196-458C64D9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EE93C9-C0F4-60AC-69D0-1B2684979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A2D8E7-1F3C-6396-AE71-9BB24E5A1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864610-98D4-AC7D-A344-AE8974BC9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0F037F-54E4-2665-C0B9-6186C6872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17F41A-7438-C668-C010-EB3A5DCA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CAC1-281B-49AB-A6EF-807CE9D07F0A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1AE75D-ABE1-A009-693D-B4D3F756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71F2CE-5B0C-E573-F4C4-2E809EA9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108-1601-4AC7-8F80-2944E2AB4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9D2A8-DBE4-535C-584C-2C697B5E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A9E0A1-BF4B-ECA6-97DA-E9C3A86A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CAC1-281B-49AB-A6EF-807CE9D07F0A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63DBDB-4F92-D216-ECC3-9AE51F60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F5F4EB-67DA-DD43-2319-4FC8F904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108-1601-4AC7-8F80-2944E2AB4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3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B84800-ACC3-9B7C-3598-1211FCECA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CAC1-281B-49AB-A6EF-807CE9D07F0A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49F34E-A2CD-F932-B06F-5A03F04F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20E003-5864-F3DE-764A-A1584E27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108-1601-4AC7-8F80-2944E2AB4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96309-FE4E-D93F-78AF-62AB5323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19F199-4093-5380-A42B-E1B5FBD87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9F4B45-11DD-B062-EC38-07DEFE04F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958B5D-E5B1-289C-D470-9B1808DB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CAC1-281B-49AB-A6EF-807CE9D07F0A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AB20AE-ACAB-1F6F-C9C9-ED9F9A3D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EA611D-F448-5F16-A20A-288E90F7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108-1601-4AC7-8F80-2944E2AB4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0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348C8-339A-90A1-FD43-C1FC3E0C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496846-6040-613E-124D-1F3FD2032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964A98-FAF1-40F6-DFA0-67568DB66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F7447-9029-8F64-01E5-9E0DA572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CAC1-281B-49AB-A6EF-807CE9D07F0A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6E0754-03C4-F0FD-A8F9-59BE6337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9E947B-2504-4FD3-84B4-86862D73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108-1601-4AC7-8F80-2944E2AB4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1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5888D-6FCA-4F0C-CEB0-D78B38E4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7586AA-5613-DFBD-8450-9018F7B3B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CFF048-4D9F-0DE6-6736-5C2E94302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FCAC1-281B-49AB-A6EF-807CE9D07F0A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5EF717-29F8-85F1-50FC-FA51D6A55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F825C-B0A7-E6DA-13A0-87F131C3B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D108-1601-4AC7-8F80-2944E2AB4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4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F7A25-9B4A-B697-1F75-DE5AC84BE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7993" r="10537" b="11147"/>
          <a:stretch/>
        </p:blipFill>
        <p:spPr>
          <a:xfrm>
            <a:off x="41074" y="796412"/>
            <a:ext cx="9001814" cy="49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4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B5C39D9-2283-3591-7ED2-088E73E5AB07}"/>
              </a:ext>
            </a:extLst>
          </p:cNvPr>
          <p:cNvSpPr txBox="1"/>
          <p:nvPr/>
        </p:nvSpPr>
        <p:spPr>
          <a:xfrm>
            <a:off x="577538" y="245805"/>
            <a:ext cx="851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Мобильное приложение для родителей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6D4833-6374-953F-C21F-60ACFDF14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7" t="23286" r="46021" b="44982"/>
          <a:stretch/>
        </p:blipFill>
        <p:spPr>
          <a:xfrm>
            <a:off x="404721" y="1202132"/>
            <a:ext cx="3948405" cy="45202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C35D7-48B8-79D3-F063-6EFBB89C4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6" t="21183" r="46451" b="41595"/>
          <a:stretch/>
        </p:blipFill>
        <p:spPr>
          <a:xfrm>
            <a:off x="4984954" y="1202133"/>
            <a:ext cx="3185651" cy="51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7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7D4873-E605-AAE5-D3E0-F0801AC7FD13}"/>
              </a:ext>
            </a:extLst>
          </p:cNvPr>
          <p:cNvSpPr txBox="1"/>
          <p:nvPr/>
        </p:nvSpPr>
        <p:spPr>
          <a:xfrm>
            <a:off x="1452385" y="2904168"/>
            <a:ext cx="6610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Благодарю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95E66-FC44-57B0-A8C4-ED37A1D43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7" t="18323" r="10537" b="28255"/>
          <a:stretch/>
        </p:blipFill>
        <p:spPr>
          <a:xfrm>
            <a:off x="60276" y="1"/>
            <a:ext cx="3567827" cy="29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2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6B7D55-1377-5903-7F86-C0575C143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t="28256" r="48510" b="12102"/>
          <a:stretch/>
        </p:blipFill>
        <p:spPr>
          <a:xfrm>
            <a:off x="0" y="0"/>
            <a:ext cx="6027174" cy="4723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02CC9A-0CCC-9CB1-2983-46D1D025F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33991" r="7419" b="9235"/>
          <a:stretch/>
        </p:blipFill>
        <p:spPr>
          <a:xfrm>
            <a:off x="5899355" y="3299178"/>
            <a:ext cx="3077498" cy="31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0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B43F27-835F-CF24-23EF-5898D0A5F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4"/>
          <a:stretch/>
        </p:blipFill>
        <p:spPr>
          <a:xfrm>
            <a:off x="0" y="287495"/>
            <a:ext cx="9166404" cy="63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A9A4A2-5534-21CE-453E-B55575C46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8566" r="4086" b="5030"/>
          <a:stretch/>
        </p:blipFill>
        <p:spPr>
          <a:xfrm>
            <a:off x="-54404" y="935476"/>
            <a:ext cx="9198403" cy="480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0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02F731-531E-96CC-E4A8-2C5C21DB7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8948" r="24617" b="5604"/>
          <a:stretch/>
        </p:blipFill>
        <p:spPr>
          <a:xfrm>
            <a:off x="0" y="163955"/>
            <a:ext cx="9144000" cy="61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9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27E0AA-F393-1AD4-EDC5-5CBE4A607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8" t="17933" r="20107" b="24146"/>
          <a:stretch/>
        </p:blipFill>
        <p:spPr>
          <a:xfrm>
            <a:off x="914399" y="157315"/>
            <a:ext cx="7482349" cy="61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9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7FB08F-3455-99EC-A68E-A71F58E6A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27109" r="5913" b="5603"/>
          <a:stretch/>
        </p:blipFill>
        <p:spPr>
          <a:xfrm>
            <a:off x="383458" y="909201"/>
            <a:ext cx="7049729" cy="3601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E64B28-43DE-AC23-0DC3-BB5F8E8C2EE5}"/>
              </a:ext>
            </a:extLst>
          </p:cNvPr>
          <p:cNvSpPr txBox="1"/>
          <p:nvPr/>
        </p:nvSpPr>
        <p:spPr>
          <a:xfrm>
            <a:off x="383458" y="265469"/>
            <a:ext cx="629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Мониторинг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77865B-CDA3-AAA6-223A-A1E8DA0908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2" t="28256" r="43100" b="45747"/>
          <a:stretch/>
        </p:blipFill>
        <p:spPr>
          <a:xfrm>
            <a:off x="4975123" y="3567588"/>
            <a:ext cx="3873910" cy="30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0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BE13CD-AEB7-DBEE-2339-389B9D339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33991" r="46344" b="26439"/>
          <a:stretch/>
        </p:blipFill>
        <p:spPr>
          <a:xfrm>
            <a:off x="914400" y="1046399"/>
            <a:ext cx="3215148" cy="5546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5C39D9-2283-3591-7ED2-088E73E5AB07}"/>
              </a:ext>
            </a:extLst>
          </p:cNvPr>
          <p:cNvSpPr txBox="1"/>
          <p:nvPr/>
        </p:nvSpPr>
        <p:spPr>
          <a:xfrm>
            <a:off x="383458" y="265469"/>
            <a:ext cx="851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Мобильное приложение для родителей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5850AE-BE65-7DBF-9892-EF95DD1565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0" t="18561" r="45484" b="43835"/>
          <a:stretch/>
        </p:blipFill>
        <p:spPr>
          <a:xfrm>
            <a:off x="4729315" y="1046399"/>
            <a:ext cx="3526663" cy="546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1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B5C39D9-2283-3591-7ED2-088E73E5AB07}"/>
              </a:ext>
            </a:extLst>
          </p:cNvPr>
          <p:cNvSpPr txBox="1"/>
          <p:nvPr/>
        </p:nvSpPr>
        <p:spPr>
          <a:xfrm>
            <a:off x="629264" y="226140"/>
            <a:ext cx="812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Мобильное приложение для родителей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746B8E-5BF2-1F6D-FC93-085C1F7B8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7" t="34181" r="46237" b="36380"/>
          <a:stretch/>
        </p:blipFill>
        <p:spPr>
          <a:xfrm>
            <a:off x="848369" y="1128251"/>
            <a:ext cx="3555706" cy="46014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742F67-A8D7-FA91-31ED-0EB4A5B124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39152" r="45699" b="28542"/>
          <a:stretch/>
        </p:blipFill>
        <p:spPr>
          <a:xfrm>
            <a:off x="4886633" y="1128251"/>
            <a:ext cx="3566314" cy="478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21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 Солнышко</dc:creator>
  <cp:lastModifiedBy>Заведующий</cp:lastModifiedBy>
  <cp:revision>13</cp:revision>
  <dcterms:created xsi:type="dcterms:W3CDTF">2023-09-20T07:37:30Z</dcterms:created>
  <dcterms:modified xsi:type="dcterms:W3CDTF">2024-04-19T08:14:40Z</dcterms:modified>
</cp:coreProperties>
</file>